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B72C-944F-A84B-997E-07FBC79E5B20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D142-028F-6F42-91F1-2087A8F83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ady-Gaga-Egg-Performance_620x350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36260" y="694107"/>
            <a:ext cx="8716916" cy="5272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73000">
              <a:srgbClr val="FF0000"/>
            </a:gs>
            <a:gs pos="100000">
              <a:srgbClr val="FF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766"/>
            <a:ext cx="8229600" cy="4004234"/>
          </a:xfrm>
        </p:spPr>
        <p:txBody>
          <a:bodyPr>
            <a:noAutofit/>
          </a:bodyPr>
          <a:lstStyle/>
          <a:p>
            <a:r>
              <a:rPr lang="en-US" sz="6600" dirty="0" smtClean="0"/>
              <a:t>Possible Claim: Lady Gaga is an entertaining performer.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71000">
              <a:srgbClr val="FF0000"/>
            </a:gs>
            <a:gs pos="100000">
              <a:srgbClr val="FF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Evidence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4400" dirty="0" smtClean="0"/>
              <a:t>Elaborate costume</a:t>
            </a:r>
          </a:p>
          <a:p>
            <a:pPr lvl="2"/>
            <a:r>
              <a:rPr lang="en-US" sz="4400" dirty="0" smtClean="0"/>
              <a:t>Unique stage set</a:t>
            </a:r>
          </a:p>
          <a:p>
            <a:pPr lvl="2"/>
            <a:r>
              <a:rPr lang="en-US" sz="4400" dirty="0" smtClean="0"/>
              <a:t>She’s engaging the audience</a:t>
            </a:r>
          </a:p>
          <a:p>
            <a:pPr lvl="2"/>
            <a:r>
              <a:rPr lang="en-US" sz="4400" dirty="0" smtClean="0"/>
              <a:t>Extreme make up</a:t>
            </a:r>
          </a:p>
          <a:p>
            <a:pPr lvl="2"/>
            <a:r>
              <a:rPr lang="en-US" sz="4400" dirty="0" smtClean="0"/>
              <a:t>Multiple people on stage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2000">
              <a:srgbClr val="FF0000"/>
            </a:gs>
            <a:gs pos="100000">
              <a:srgbClr val="FF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Possible Claim: Lady Gaga is crazy.</a:t>
            </a:r>
            <a:endParaRPr lang="en-US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8000">
              <a:srgbClr val="FF0000"/>
            </a:gs>
            <a:gs pos="100000">
              <a:srgbClr val="FF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Evidence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The look on her face</a:t>
            </a:r>
          </a:p>
          <a:p>
            <a:r>
              <a:rPr lang="en-US" sz="4400" dirty="0" smtClean="0"/>
              <a:t>She is crawling out of an egg</a:t>
            </a:r>
          </a:p>
          <a:p>
            <a:r>
              <a:rPr lang="en-US" sz="4400" dirty="0" smtClean="0"/>
              <a:t>Her make up makes her look inhuman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55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Possible Claim: Lady Gaga is an entertaining performer.</vt:lpstr>
      <vt:lpstr>Evidence</vt:lpstr>
      <vt:lpstr>Slide 4</vt:lpstr>
      <vt:lpstr>Evidence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kylie Enright</dc:creator>
  <cp:lastModifiedBy>skaminski</cp:lastModifiedBy>
  <cp:revision>6</cp:revision>
  <dcterms:created xsi:type="dcterms:W3CDTF">2012-02-21T17:32:28Z</dcterms:created>
  <dcterms:modified xsi:type="dcterms:W3CDTF">2012-02-27T19:10:53Z</dcterms:modified>
</cp:coreProperties>
</file>